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8" r:id="rId3"/>
    <p:sldId id="276" r:id="rId4"/>
    <p:sldId id="288" r:id="rId5"/>
    <p:sldId id="289" r:id="rId6"/>
    <p:sldId id="277" r:id="rId7"/>
    <p:sldId id="278" r:id="rId8"/>
    <p:sldId id="286" r:id="rId9"/>
    <p:sldId id="279" r:id="rId10"/>
    <p:sldId id="280" r:id="rId11"/>
    <p:sldId id="257" r:id="rId12"/>
    <p:sldId id="274" r:id="rId13"/>
    <p:sldId id="273" r:id="rId14"/>
    <p:sldId id="301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00CCFF"/>
    <a:srgbClr val="FF3300"/>
    <a:srgbClr val="00CC00"/>
    <a:srgbClr val="61FFA8"/>
    <a:srgbClr val="0099FF"/>
    <a:srgbClr val="2D67DB"/>
    <a:srgbClr val="008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660"/>
  </p:normalViewPr>
  <p:slideViewPr>
    <p:cSldViewPr>
      <p:cViewPr varScale="1">
        <p:scale>
          <a:sx n="67" d="100"/>
          <a:sy n="67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BF1A87-F496-4EDE-AB52-A63E619C76D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9B8E79-AA94-4373-8DB8-05E1D5543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81957-F3A9-49E1-B591-830545FD24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AA4EE-A993-4FCC-8DF6-E0A2C54C2A8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B5F057-4C9F-4FC7-A4B5-DF073BE89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C381-E9DB-41BB-B511-D89A95EDBEF1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2D9C-BB25-4B4A-9769-2F47E587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2DBC-21A3-4536-8331-D36752BF5F3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B859-B418-4FFF-B2CE-BC1A14E84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196E-C538-444E-9128-37FEE226E05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A573-6CB5-4BF1-B48E-48D8D13AF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BAAF8-1B30-4F68-A968-B8221935C01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36DE1-09E5-48CA-B87D-DF75649D2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688E-7F72-4A59-A2AC-9935AA24F2C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4211-60C9-4ED7-B468-B82CD4445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E1E6-C69A-443E-8542-A1EA6CE83C3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F779-AB5C-4103-AA9E-2F706DB90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91D0-AE76-447C-AC4E-5F5FF093AAC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389-E6CC-43A4-B8B6-0685D7A09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D10B8-CC5C-495C-9A7C-73CEF941EBB3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1FC10-542C-43B2-AD25-3ADFD92B0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B201-6D32-4C70-924D-38BD3FC6FEA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A301-CDC9-4979-8E52-D0EF21BE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3C963-0EF9-442A-A90E-C58AB559281C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BA14A-2AD4-4872-B47B-8F6082FB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3A7C3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28999">
              <a:srgbClr val="DCEBF5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21E080-E460-480A-870A-07894844689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51560C-16FF-4D7C-96C9-B99EF3937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15" r:id="rId8"/>
    <p:sldLayoutId id="2147483723" r:id="rId9"/>
    <p:sldLayoutId id="2147483714" r:id="rId10"/>
    <p:sldLayoutId id="2147483713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ambria" pitchFamily="18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428728" y="1142984"/>
            <a:ext cx="7406640" cy="8319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БЕЛОЧКА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ГРУППА БЕЛОЧКА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  ОТ 3 ДО 4 ЛЕТ</a:t>
            </a:r>
            <a:b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7931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SI854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714488"/>
            <a:ext cx="6000000" cy="4500000"/>
          </a:xfrm>
          <a:prstGeom prst="round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>В  СПАЛЬНАЛЬНОЙ КОМНАТЕ В РЯД СТОЯТ КРОВАТКИ,</a:t>
            </a:r>
            <a:br>
              <a:rPr lang="ru-RU" sz="22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>                             СПЯТ НА НИХ НАШИ РЕБЯТКИ</a:t>
            </a:r>
            <a:endParaRPr lang="ru-RU" sz="22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3554" name="Содержимое 5" descr="IMG_1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071563"/>
            <a:ext cx="7296150" cy="547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694430"/>
          </a:xfrm>
          <a:solidFill>
            <a:srgbClr val="00FFFF"/>
          </a:solidFill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>В ГРУППЕ РЕБЯТАМ ИНТЕРЕСНО ВСЕГДА, ПРИГОТОВЛЕНА</a:t>
            </a:r>
            <a:br>
              <a:rPr lang="ru-RU" sz="22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>             ДЛЯ НИХ ПРЕДМЕТНО-РАЗВИВАЮЩАЯ СРЕДА</a:t>
            </a:r>
            <a:endParaRPr lang="ru-RU" sz="22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IMG_1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28688"/>
            <a:ext cx="3743325" cy="2808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Рисунок 4" descr="IMG_14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92868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1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38" y="3857625"/>
            <a:ext cx="3743325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Рисунок 6" descr="IMG_16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57625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00800" cy="864096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ПОЗНАЁМ ОКРУЖАЮЩИЙ МИР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ЧЕРЕЗ НАГЛЯДНОСТЬ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Содержимое 6" descr="IMG_1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177" t="4066" r="7118"/>
          <a:stretch>
            <a:fillRect/>
          </a:stretch>
        </p:blipFill>
        <p:spPr>
          <a:xfrm>
            <a:off x="2123728" y="1268760"/>
            <a:ext cx="6199187" cy="532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497762" cy="908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 b="6993"/>
          <a:stretch>
            <a:fillRect/>
          </a:stretch>
        </p:blipFill>
        <p:spPr bwMode="auto">
          <a:xfrm>
            <a:off x="7786688" y="1571625"/>
            <a:ext cx="9239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1714500"/>
            <a:ext cx="9794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357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5143500"/>
            <a:ext cx="15716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3286125"/>
            <a:ext cx="14065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5072063"/>
            <a:ext cx="12779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23728" y="188640"/>
            <a:ext cx="6264696" cy="892552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ЛЮБИМОЕ ЗАНЯТИЕ ДЛЯ РЕБЯТ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ЭТО КНИГИ И ТЕАТР</a:t>
            </a:r>
          </a:p>
        </p:txBody>
      </p:sp>
      <p:pic>
        <p:nvPicPr>
          <p:cNvPr id="26633" name="Рисунок 10" descr="IMG_1762.JPG"/>
          <p:cNvPicPr>
            <a:picLocks noChangeAspect="1"/>
          </p:cNvPicPr>
          <p:nvPr/>
        </p:nvPicPr>
        <p:blipFill>
          <a:blip r:embed="rId9" cstate="print"/>
          <a:srcRect l="25781" r="12500"/>
          <a:stretch>
            <a:fillRect/>
          </a:stretch>
        </p:blipFill>
        <p:spPr bwMode="auto">
          <a:xfrm>
            <a:off x="2771775" y="1125538"/>
            <a:ext cx="459263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14290"/>
            <a:ext cx="770485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 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СНЕГ – СНЕЖОК ИДЁТ С УТРА,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                                                      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НА ПРОГУЛКУ НАМ ПОРА!</a:t>
            </a:r>
          </a:p>
        </p:txBody>
      </p:sp>
      <p:pic>
        <p:nvPicPr>
          <p:cNvPr id="6" name="Рисунок 5" descr="IMG_1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3840000" cy="2880000"/>
          </a:xfrm>
          <a:prstGeom prst="rect">
            <a:avLst/>
          </a:prstGeom>
        </p:spPr>
      </p:pic>
      <p:pic>
        <p:nvPicPr>
          <p:cNvPr id="9" name="Рисунок 8" descr="IMG_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3839999" cy="2880000"/>
          </a:xfrm>
          <a:prstGeom prst="rect">
            <a:avLst/>
          </a:prstGeom>
        </p:spPr>
      </p:pic>
      <p:pic>
        <p:nvPicPr>
          <p:cNvPr id="13" name="Рисунок 12" descr="IMG_1945.JPG"/>
          <p:cNvPicPr>
            <a:picLocks noChangeAspect="1"/>
          </p:cNvPicPr>
          <p:nvPr/>
        </p:nvPicPr>
        <p:blipFill>
          <a:blip r:embed="rId4" cstate="print"/>
          <a:srcRect l="12310" t="34328" r="8555" b="451"/>
          <a:stretch>
            <a:fillRect/>
          </a:stretch>
        </p:blipFill>
        <p:spPr>
          <a:xfrm>
            <a:off x="1428728" y="4500570"/>
            <a:ext cx="3319766" cy="2052000"/>
          </a:xfrm>
          <a:prstGeom prst="rect">
            <a:avLst/>
          </a:prstGeom>
        </p:spPr>
      </p:pic>
      <p:pic>
        <p:nvPicPr>
          <p:cNvPr id="14" name="Рисунок 13" descr="IMG_1946.JPG"/>
          <p:cNvPicPr>
            <a:picLocks noChangeAspect="1"/>
          </p:cNvPicPr>
          <p:nvPr/>
        </p:nvPicPr>
        <p:blipFill>
          <a:blip r:embed="rId5" cstate="print"/>
          <a:srcRect t="23813" b="-568"/>
          <a:stretch>
            <a:fillRect/>
          </a:stretch>
        </p:blipFill>
        <p:spPr>
          <a:xfrm>
            <a:off x="5286380" y="4500570"/>
            <a:ext cx="3564564" cy="2052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3A7C3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28999">
              <a:srgbClr val="DCEBF5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572560" cy="1071570"/>
          </a:xfrm>
        </p:spPr>
        <p:txBody>
          <a:bodyPr numCol="1">
            <a:prstTxWarp prst="textDeflateTo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ВНИМАНИЕ!</a:t>
            </a:r>
            <a:endParaRPr lang="ru-RU" sz="53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_1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2640000" cy="19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214414" y="214290"/>
            <a:ext cx="357190" cy="65556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ДАВАЙТЕ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ПОЗНАКОМИМСЯ!</a:t>
            </a:r>
          </a:p>
        </p:txBody>
      </p:sp>
      <p:sp>
        <p:nvSpPr>
          <p:cNvPr id="12" name="Заголовок 9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715172" cy="11430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ГРУППЫ</a:t>
            </a:r>
            <a:r>
              <a:rPr lang="ru-RU" sz="27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АВЫДОВА 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РИНА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РЬЕВНА</a:t>
            </a:r>
            <a:br>
              <a:rPr lang="ru-RU" sz="31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1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нтон\Desktop\SI854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19" y="1628800"/>
            <a:ext cx="6528725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14290"/>
            <a:ext cx="35719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ДАВАЙТЕ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ПОЗНАКОМИМСЯ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!</a:t>
            </a:r>
          </a:p>
        </p:txBody>
      </p:sp>
      <p:pic>
        <p:nvPicPr>
          <p:cNvPr id="16386" name="Рисунок 5" descr="IMG_16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14375"/>
            <a:ext cx="7199313" cy="540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285752" cy="62261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ПОЗНАКОМИМСЯ!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9893" y="76178"/>
            <a:ext cx="6929486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ВОСПИТАТЕЛЬ ГРУППЫ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ОЛЯНИЧ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ЛЬГА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ИХАЙЛОВНА</a:t>
            </a:r>
          </a:p>
        </p:txBody>
      </p:sp>
      <p:pic>
        <p:nvPicPr>
          <p:cNvPr id="17412" name="Picture 4" descr="SI854347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341438"/>
            <a:ext cx="6696075" cy="530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8"/>
            <a:ext cx="428612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ДАВАЙТЕ</a:t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ПОЗНАКОМИМСЯ!</a:t>
            </a:r>
          </a:p>
        </p:txBody>
      </p:sp>
      <p:pic>
        <p:nvPicPr>
          <p:cNvPr id="18435" name="Picture 3" descr="SI8543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49275"/>
            <a:ext cx="7056437" cy="578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52"/>
            <a:ext cx="357174" cy="65556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ДАВАЙТЕ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ПОЗНАКОМИМСЯ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pic>
        <p:nvPicPr>
          <p:cNvPr id="19458" name="Рисунок 4" descr="IMG_16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357313"/>
            <a:ext cx="7151688" cy="536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214290"/>
            <a:ext cx="6929486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МЛАДШИЙ ВОСПИТАТЕЛЬ ГРУППЫ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ГУШЕВА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ВЕТЛАНА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ВАНОВНА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796908"/>
          </a:xfrm>
          <a:solidFill>
            <a:srgbClr val="92D050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</a:t>
            </a:r>
            <a:r>
              <a:rPr lang="ru-RU" sz="31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ГРУППА </a:t>
            </a:r>
            <a:br>
              <a:rPr lang="ru-RU" sz="31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НАЧИНАЕТСЯ С ПРИЁМНОЙ</a:t>
            </a:r>
            <a:endParaRPr lang="ru-RU" sz="31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Рисунок 8" descr="IMG_16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143000"/>
            <a:ext cx="7248525" cy="543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312856" cy="864096"/>
          </a:xfrm>
          <a:solidFill>
            <a:srgbClr val="FF3399"/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НАШУ ГРУППУ ВОЙДЁШЬ</a:t>
            </a:r>
            <a:b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В МИР ЧУДЕС ПОПАДЁШЬ</a:t>
            </a:r>
            <a:endParaRPr lang="ru-RU" sz="28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Рисунок 5" descr="IMG_16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143000"/>
            <a:ext cx="7343775" cy="550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128792" cy="939784"/>
          </a:xfrm>
          <a:solidFill>
            <a:srgbClr val="FFC000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2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ЧИСТЫМ БЫТЬ ВСЕГДА В НАШЕЙ         УМЫВАЛЬНОЙ КОМНАТЕ ЕСТЬ И МЫЛО, И ВОДА!</a:t>
            </a:r>
            <a:endParaRPr lang="ru-RU" sz="2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Содержимое 3" descr="IMG_1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484"/>
          <a:stretch>
            <a:fillRect/>
          </a:stretch>
        </p:blipFill>
        <p:spPr>
          <a:xfrm>
            <a:off x="1357313" y="1357313"/>
            <a:ext cx="7408862" cy="475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1397</TotalTime>
  <Words>107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        ГРУППА БЕЛОЧКА                                    ГРУППА БЕЛОЧКА              ВОЗРАСТ  ОТ 3 ДО 4 ЛЕТ </vt:lpstr>
      <vt:lpstr>              ВОСПИТАТЕЛЬ ГРУППЫ          ДАВЫДОВА  ИРИНА  ЮРЬЕВНА </vt:lpstr>
      <vt:lpstr>Слайд 3</vt:lpstr>
      <vt:lpstr>ДАВАЙТЕ ПОЗНАКОМИМСЯ!</vt:lpstr>
      <vt:lpstr>Слайд 5</vt:lpstr>
      <vt:lpstr>Слайд 6</vt:lpstr>
      <vt:lpstr>                              НАША ГРУППА                   НАЧИНАЕТСЯ С ПРИЁМНОЙ</vt:lpstr>
      <vt:lpstr>                     В НАШУ ГРУППУ ВОЙДЁШЬ                        В МИР ЧУДЕС ПОПАДЁШЬ</vt:lpstr>
      <vt:lpstr>         ЧТОБЫ ЧИСТЫМ БЫТЬ ВСЕГДА В НАШЕЙ         УМЫВАЛЬНОЙ КОМНАТЕ ЕСТЬ И МЫЛО, И ВОДА!</vt:lpstr>
      <vt:lpstr>  В  СПАЛЬНАЛЬНОЙ КОМНАТЕ В РЯД СТОЯТ КРОВАТКИ,                              СПЯТ НА НИХ НАШИ РЕБЯТКИ</vt:lpstr>
      <vt:lpstr> В ГРУППЕ РЕБЯТАМ ИНТЕРЕСНО ВСЕГДА, ПРИГОТОВЛЕНА              ДЛЯ НИХ ПРЕДМЕТНО-РАЗВИВАЮЩАЯ СРЕДА</vt:lpstr>
      <vt:lpstr>                            ПОЗНАЁМ ОКРУЖАЮЩИЙ МИР                           ЧЕРЕЗ НАГЛЯДНОСТЬ </vt:lpstr>
      <vt:lpstr> </vt:lpstr>
      <vt:lpstr>Слайд 14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ГРУППА БЕЛОЧКА</dc:title>
  <dc:creator>Admin</dc:creator>
  <cp:lastModifiedBy>МАДОУ</cp:lastModifiedBy>
  <cp:revision>166</cp:revision>
  <dcterms:created xsi:type="dcterms:W3CDTF">2013-01-18T17:05:11Z</dcterms:created>
  <dcterms:modified xsi:type="dcterms:W3CDTF">2013-02-25T11:24:59Z</dcterms:modified>
</cp:coreProperties>
</file>