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78" r:id="rId3"/>
    <p:sldId id="264" r:id="rId4"/>
    <p:sldId id="272" r:id="rId5"/>
    <p:sldId id="284" r:id="rId6"/>
    <p:sldId id="265" r:id="rId7"/>
    <p:sldId id="270" r:id="rId8"/>
    <p:sldId id="283" r:id="rId9"/>
    <p:sldId id="266" r:id="rId10"/>
    <p:sldId id="267" r:id="rId11"/>
    <p:sldId id="285" r:id="rId12"/>
    <p:sldId id="29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99"/>
    <a:srgbClr val="00CCFF"/>
    <a:srgbClr val="FF3300"/>
    <a:srgbClr val="00CC00"/>
    <a:srgbClr val="61FFA8"/>
    <a:srgbClr val="0099FF"/>
    <a:srgbClr val="2D67DB"/>
    <a:srgbClr val="0080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94660"/>
  </p:normalViewPr>
  <p:slideViewPr>
    <p:cSldViewPr>
      <p:cViewPr varScale="1">
        <p:scale>
          <a:sx n="67" d="100"/>
          <a:sy n="67" d="100"/>
        </p:scale>
        <p:origin x="-1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BF1A87-F496-4EDE-AB52-A63E619C76D7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9B8E79-AA94-4373-8DB8-05E1D5543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3E1D8A-7A50-40BF-B76E-5D56E6483C8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6AA4EE-A993-4FCC-8DF6-E0A2C54C2A8D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B5F057-4C9F-4FC7-A4B5-DF073BE89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C381-E9DB-41BB-B511-D89A95EDBEF1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2D9C-BB25-4B4A-9769-2F47E5874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62DBC-21A3-4536-8331-D36752BF5F3E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B859-B418-4FFF-B2CE-BC1A14E84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B196E-C538-444E-9128-37FEE226E05A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A573-6CB5-4BF1-B48E-48D8D13AF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2BAAF8-1B30-4F68-A968-B8221935C013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236DE1-09E5-48CA-B87D-DF75649D2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F688E-7F72-4A59-A2AC-9935AA24F2CC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04211-60C9-4ED7-B468-B82CD4445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9E1E6-C69A-443E-8542-A1EA6CE83C34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1F779-AB5C-4103-AA9E-2F706DB90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591D0-AE76-447C-AC4E-5F5FF093AAC3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5389-E6CC-43A4-B8B6-0685D7A09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4D10B8-CC5C-495C-9A7C-73CEF941EBB3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F1FC10-542C-43B2-AD25-3ADFD92B0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CB201-6D32-4C70-924D-38BD3FC6FEAE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A301-CDC9-4979-8E52-D0EF21BE1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33C963-0EF9-442A-A90E-C58AB559281C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3BA14A-2AD4-4872-B47B-8F6082FB6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3A7C3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28999">
              <a:srgbClr val="DCEBF5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F21E080-E460-480A-870A-07894844689D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951560C-16FF-4D7C-96C9-B99EF3937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22" r:id="rId7"/>
    <p:sldLayoutId id="2147483715" r:id="rId8"/>
    <p:sldLayoutId id="2147483723" r:id="rId9"/>
    <p:sldLayoutId id="2147483714" r:id="rId10"/>
    <p:sldLayoutId id="2147483713" r:id="rId11"/>
  </p:sldLayoutIdLst>
  <p:transition spd="slow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ambria" pitchFamily="18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428728" y="1142984"/>
            <a:ext cx="7406640" cy="83197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ГРУППА БЕЛОЧКА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ГРУППА БЕЛОЧКА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ВОЗРАСТ  ОТ 3 ДО 4 ЛЕТ</a:t>
            </a:r>
            <a:b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79311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SI854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714488"/>
            <a:ext cx="6000000" cy="4500000"/>
          </a:xfrm>
          <a:prstGeom prst="round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Содержимое 6" descr="IMG_1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465"/>
          <a:stretch>
            <a:fillRect/>
          </a:stretch>
        </p:blipFill>
        <p:spPr>
          <a:xfrm>
            <a:off x="1214414" y="714356"/>
            <a:ext cx="7786271" cy="55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643734" cy="725470"/>
          </a:xfr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</a:t>
            </a:r>
            <a:r>
              <a:rPr lang="ru-RU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РОДИТЕЛИ – ДЕТЯМ!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IMG_1979.JPG"/>
          <p:cNvPicPr>
            <a:picLocks noChangeAspect="1"/>
          </p:cNvPicPr>
          <p:nvPr/>
        </p:nvPicPr>
        <p:blipFill>
          <a:blip r:embed="rId2" cstate="print"/>
          <a:srcRect l="3051" r="438"/>
          <a:stretch>
            <a:fillRect/>
          </a:stretch>
        </p:blipFill>
        <p:spPr>
          <a:xfrm>
            <a:off x="1714480" y="1142984"/>
            <a:ext cx="6809766" cy="52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83A7C3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28999">
              <a:srgbClr val="DCEBF5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857760"/>
            <a:ext cx="8572560" cy="1071570"/>
          </a:xfrm>
        </p:spPr>
        <p:txBody>
          <a:bodyPr numCol="1">
            <a:prstTxWarp prst="textDeflateTop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 ЗА  ВНИМАНИЕ!</a:t>
            </a:r>
            <a:endParaRPr lang="ru-RU" sz="53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IMG_1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000240"/>
            <a:ext cx="2640000" cy="19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168840" cy="796908"/>
          </a:xfrm>
          <a:solidFill>
            <a:srgbClr val="92D050"/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</a:t>
            </a:r>
            <a:r>
              <a:rPr lang="ru-RU" sz="31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ГРУППА </a:t>
            </a:r>
            <a:br>
              <a:rPr lang="ru-RU" sz="31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1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НАЧИНАЕТСЯ С ПРИЁМНОЙ</a:t>
            </a:r>
            <a:endParaRPr lang="ru-RU" sz="31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Рисунок 8" descr="IMG_16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143000"/>
            <a:ext cx="7248525" cy="543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88640"/>
            <a:ext cx="7647836" cy="7400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effectLst/>
              </a:rPr>
              <a:t>                ИНФОРМАЦИОННЫЕ СТЕНДЫ </a:t>
            </a:r>
            <a:br>
              <a:rPr lang="ru-RU" sz="2800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800" b="1" dirty="0" smtClean="0">
                <a:ln/>
                <a:solidFill>
                  <a:schemeClr val="accent3"/>
                </a:solidFill>
                <a:effectLst/>
              </a:rPr>
              <a:t>    И ПАПКИ-ПЕРЕДВИЖКИ ДЛЯ РОДИТЕЛЕЙ</a:t>
            </a:r>
            <a:endParaRPr lang="ru-RU" sz="2800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3010" name="Содержимое 5" descr="IMG_14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85875" y="1000125"/>
            <a:ext cx="3743325" cy="2808288"/>
          </a:xfrm>
        </p:spPr>
      </p:pic>
      <p:pic>
        <p:nvPicPr>
          <p:cNvPr id="43011" name="Рисунок 3" descr="IMG_151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000125"/>
            <a:ext cx="3743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8" descr="IMG_151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3857625"/>
            <a:ext cx="3743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_1964.JPG"/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1285852" y="3857628"/>
            <a:ext cx="3744000" cy="2808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72547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ЗНАКОМИМ РОДИТЕЛЕЙ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С ПРОДУКТИВНОЙ   ДЕЯТЕЛЬНОСТЬЮ ДЕТЕЙ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5058" name="Содержимое 3" descr="IMG_14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0238"/>
          <a:stretch>
            <a:fillRect/>
          </a:stretch>
        </p:blipFill>
        <p:spPr>
          <a:xfrm>
            <a:off x="1214438" y="1143000"/>
            <a:ext cx="5040312" cy="2636838"/>
          </a:xfrm>
        </p:spPr>
      </p:pic>
      <p:pic>
        <p:nvPicPr>
          <p:cNvPr id="45059" name="Рисунок 4" descr="IMG_1564.JPG"/>
          <p:cNvPicPr>
            <a:picLocks noChangeAspect="1"/>
          </p:cNvPicPr>
          <p:nvPr/>
        </p:nvPicPr>
        <p:blipFill>
          <a:blip r:embed="rId3" cstate="print"/>
          <a:srcRect t="8772" b="10526"/>
          <a:stretch>
            <a:fillRect/>
          </a:stretch>
        </p:blipFill>
        <p:spPr bwMode="auto">
          <a:xfrm>
            <a:off x="4071938" y="3786188"/>
            <a:ext cx="4876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  <a:solidFill>
            <a:srgbClr val="FF3399"/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РОДИТЕЛИ  НАМ ВСЕГДА  ПОМОГУТ!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6082" name="Содержимое 3" descr="IMG_15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343"/>
          <a:stretch>
            <a:fillRect/>
          </a:stretch>
        </p:blipFill>
        <p:spPr>
          <a:xfrm>
            <a:off x="1214438" y="1000125"/>
            <a:ext cx="7775575" cy="511175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572428" cy="857232"/>
          </a:xfrm>
          <a:solidFill>
            <a:srgbClr val="7030A0"/>
          </a:solidFill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РОДИТЕЛИ – АКТИВНЫЕ УЧАСТНИКИ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РАЗНООБРАЗНЫХ КОНКУРСОВ                    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7106" name="Содержимое 7" descr="P10102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514" b="12401"/>
          <a:stretch>
            <a:fillRect/>
          </a:stretch>
        </p:blipFill>
        <p:spPr>
          <a:xfrm>
            <a:off x="1143000" y="928688"/>
            <a:ext cx="5327650" cy="3000375"/>
          </a:xfrm>
        </p:spPr>
      </p:pic>
      <p:pic>
        <p:nvPicPr>
          <p:cNvPr id="47107" name="Рисунок 8" descr="IMG_1524.JPG"/>
          <p:cNvPicPr>
            <a:picLocks noChangeAspect="1"/>
          </p:cNvPicPr>
          <p:nvPr/>
        </p:nvPicPr>
        <p:blipFill>
          <a:blip r:embed="rId3" cstate="print"/>
          <a:srcRect t="5309" b="4491"/>
          <a:stretch>
            <a:fillRect/>
          </a:stretch>
        </p:blipFill>
        <p:spPr bwMode="auto">
          <a:xfrm>
            <a:off x="4286250" y="3500438"/>
            <a:ext cx="467995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572428" cy="71438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ФОТОРЕПОРТАЖ </a:t>
            </a:r>
            <a:b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«ДЕЛИМСЯ СЕМЕЙНЫМ ОПЫТОМ»</a:t>
            </a:r>
            <a:endParaRPr lang="ru-RU" sz="24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SI854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071546"/>
            <a:ext cx="7440000" cy="55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88832" cy="725470"/>
          </a:xfr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ФОТОСТЕНДЫ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9154" name="Рисунок 6" descr="SI85416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052513"/>
            <a:ext cx="7489825" cy="5616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2" descr="SI8542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49275"/>
            <a:ext cx="7705725" cy="577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1397</TotalTime>
  <Words>36</Words>
  <Application>Microsoft Office PowerPoint</Application>
  <PresentationFormat>Экран (4:3)</PresentationFormat>
  <Paragraphs>12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                ГРУППА БЕЛОЧКА                                    ГРУППА БЕЛОЧКА              ВОЗРАСТ  ОТ 3 ДО 4 ЛЕТ </vt:lpstr>
      <vt:lpstr>                              НАША ГРУППА                   НАЧИНАЕТСЯ С ПРИЁМНОЙ</vt:lpstr>
      <vt:lpstr>                ИНФОРМАЦИОННЫЕ СТЕНДЫ      И ПАПКИ-ПЕРЕДВИЖКИ ДЛЯ РОДИТЕЛЕЙ</vt:lpstr>
      <vt:lpstr>                          ЗНАКОМИМ РОДИТЕЛЕЙ     С ПРОДУКТИВНОЙ   ДЕЯТЕЛЬНОСТЬЮ ДЕТЕЙ</vt:lpstr>
      <vt:lpstr>      РОДИТЕЛИ  НАМ ВСЕГДА  ПОМОГУТ!</vt:lpstr>
      <vt:lpstr>           РОДИТЕЛИ – АКТИВНЫЕ УЧАСТНИКИ                  РАЗНООБРАЗНЫХ КОНКУРСОВ                     </vt:lpstr>
      <vt:lpstr>                                      ФОТОРЕПОРТАЖ                        «ДЕЛИМСЯ СЕМЕЙНЫМ ОПЫТОМ»</vt:lpstr>
      <vt:lpstr>                           ФОТОСТЕНДЫ</vt:lpstr>
      <vt:lpstr>Слайд 9</vt:lpstr>
      <vt:lpstr>Слайд 10</vt:lpstr>
      <vt:lpstr>                 РОДИТЕЛИ – ДЕТЯМ!</vt:lpstr>
      <vt:lpstr>СПАСИБО  ЗА 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ГРУППА БЕЛОЧКА</dc:title>
  <dc:creator>Admin</dc:creator>
  <cp:lastModifiedBy>МАДОУ</cp:lastModifiedBy>
  <cp:revision>166</cp:revision>
  <dcterms:created xsi:type="dcterms:W3CDTF">2013-01-18T17:05:11Z</dcterms:created>
  <dcterms:modified xsi:type="dcterms:W3CDTF">2013-02-25T10:29:36Z</dcterms:modified>
</cp:coreProperties>
</file>